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84"/>
    <p:restoredTop sz="94744"/>
  </p:normalViewPr>
  <p:slideViewPr>
    <p:cSldViewPr snapToGrid="0" snapToObjects="1">
      <p:cViewPr>
        <p:scale>
          <a:sx n="79" d="100"/>
          <a:sy n="79" d="100"/>
        </p:scale>
        <p:origin x="656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0F04F-63D3-BF44-84A6-AC6072318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95203F-035C-1A4B-9096-7D86E4BDEB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BB7AE-46A9-6B44-B3B0-A4CC117F9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202D0-C830-444A-B59A-FA65A38E4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3475A-8FAE-324B-896B-4EDC55C76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532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0C5E4-B415-5F44-B4FB-F78E00F05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139D7D-21A5-264F-9F0D-3E8734AEE2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60EC5-4FB8-6B46-A046-34C288A7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B88CA-8EB3-7243-BE7F-F3AA6738D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E3AAE-4D32-484B-BC89-9CEF3D444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017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0700C9-E932-094C-8303-46210DDC34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057A6A-5B7D-D148-B766-2F4E646C4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9D4F9-12DC-8B47-B994-84B38ED3B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1D8A1-60B8-134C-99CC-B216995E0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EF2E4-7AAC-8845-A6FF-7973CAE91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02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9886F-7799-FD43-9AF1-7FA83009E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8F4C8-8E68-9643-B3BF-B6F22064F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9A1C3-ED7D-2C4B-9F0C-FBFCDA499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69E64-78C2-E241-8855-CB6ED4941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404DB-46F7-C34C-8497-E1C867B93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85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A15C7-8A63-BE4C-A0A5-9F3C97451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72774C-93A6-D545-91DB-2FC4015AB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12B4F-6F47-B148-B712-E8E93F191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9F482-9BF5-7B41-A34E-AFC7BE889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DC998-A2F4-474F-A338-CF9DA0EBC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67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37225-BD79-0246-8521-D19E460C2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EBE4D-FDEA-1F40-B75B-005074AF69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9BCED-F2EF-DC40-8173-0B6E2B429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2C354D-313C-2A49-9D57-33EDB52A7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D18EB4-C935-9647-AFBE-A8D4D718C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36DFCA-F822-7548-80C7-B087AD80E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164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E7E43-D11E-4449-84E4-4F66E0D94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506506-564E-7C44-8F56-2E14B9E52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963E0-7D50-0E4E-9ED0-573911830A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5AD412-0375-FD42-8C1F-4CB531A70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2EAED7-6942-2947-8882-B4D1590584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12438E-71BD-0D4E-9A32-E631FE697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BDF065-706E-D849-9F42-4ABBB2529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DB5175-D6E9-194E-9FB1-18F8A24E2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587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BB63A-7A55-C844-AB21-96AC1C467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8ACD90-5BCB-DF44-BDD3-69FB7154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692933-F571-284C-88B0-5BDC64ACF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2BBAA0-A0B4-A84C-A75D-CDAF37876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79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F3E1CB-682A-E141-9154-5413537B9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E56A86-5463-F44A-8E0E-82388B7C0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3E06B6-3345-0B43-A8E5-012343F44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434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E5CD3-73B2-E54A-A550-B05F5CF05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6936F-435D-1140-BE4E-F39DFE3CE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85DCFB-7E15-104E-9B8D-BB60E99BA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7414B-9E2D-BA40-A80D-D901FDC1D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5A35CA-F12E-654B-AA1E-FE7CB850A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19C150-D6A2-FD40-B7E7-0DF026C3A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05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69D7F-EF41-FC43-B7BA-AF8C5B6E2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3C5B22-057A-6141-A078-A67B43A2C0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2C61D-137A-2743-97F7-C45FB570BE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0E776A-0358-4042-8BCC-1066B1140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69E19-9DAE-8448-A2F0-7716C0493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3FEE62-C40D-3643-BCEA-C25E78BDE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200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6EB337-4D90-5A41-9B12-25CBEEDAE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4E6D2-E433-D54E-BB26-78D6C4EB8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05429-E659-044A-9771-2F94FDADA8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52E98-F41F-CC4B-85BB-87579A8157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73EDE-CA0D-2F41-B849-F62C32B08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43ECC-A226-8D43-863F-9884643B77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C30BC3-B12C-9040-BBAC-65D0F5452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455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5059F25-6B33-A74A-B43D-99C5F75C28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41A890-95B9-8348-A2A0-45DCDF550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94000"/>
            <a:ext cx="12192000" cy="4064000"/>
          </a:xfrm>
          <a:prstGeom prst="rect">
            <a:avLst/>
          </a:prstGeom>
        </p:spPr>
      </p:pic>
      <p:pic>
        <p:nvPicPr>
          <p:cNvPr id="23" name="Picture 22" descr="A person standing next to a tree&#10;&#10;Description automatically generated">
            <a:extLst>
              <a:ext uri="{FF2B5EF4-FFF2-40B4-BE49-F238E27FC236}">
                <a16:creationId xmlns:a16="http://schemas.microsoft.com/office/drawing/2014/main" id="{E8371981-A742-6A49-B2A5-E10C6AF2F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587" y="775245"/>
            <a:ext cx="2561835" cy="1407228"/>
          </a:xfrm>
          <a:prstGeom prst="rect">
            <a:avLst/>
          </a:prstGeom>
        </p:spPr>
      </p:pic>
      <p:pic>
        <p:nvPicPr>
          <p:cNvPr id="25" name="Picture 24" descr="A view of a forest&#10;&#10;Description automatically generated">
            <a:extLst>
              <a:ext uri="{FF2B5EF4-FFF2-40B4-BE49-F238E27FC236}">
                <a16:creationId xmlns:a16="http://schemas.microsoft.com/office/drawing/2014/main" id="{4B0DCCA0-549F-9346-B8DC-19B4FD35F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6177" y="783265"/>
            <a:ext cx="2561835" cy="1421795"/>
          </a:xfrm>
          <a:prstGeom prst="rect">
            <a:avLst/>
          </a:prstGeom>
        </p:spPr>
      </p:pic>
      <p:pic>
        <p:nvPicPr>
          <p:cNvPr id="31" name="Picture 30" descr="A large tree in a forest&#10;&#10;Description automatically generated">
            <a:extLst>
              <a:ext uri="{FF2B5EF4-FFF2-40B4-BE49-F238E27FC236}">
                <a16:creationId xmlns:a16="http://schemas.microsoft.com/office/drawing/2014/main" id="{BA059301-5A91-B941-8121-77AFD8390E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7255" y="763359"/>
            <a:ext cx="2624698" cy="1407228"/>
          </a:xfrm>
          <a:prstGeom prst="rect">
            <a:avLst/>
          </a:prstGeom>
        </p:spPr>
      </p:pic>
      <p:pic>
        <p:nvPicPr>
          <p:cNvPr id="33" name="Picture 32" descr="A large tree in a forest&#10;&#10;Description automatically generated">
            <a:extLst>
              <a:ext uri="{FF2B5EF4-FFF2-40B4-BE49-F238E27FC236}">
                <a16:creationId xmlns:a16="http://schemas.microsoft.com/office/drawing/2014/main" id="{1176285F-BC28-5D46-9CBD-DFE77544F8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38" y="730701"/>
            <a:ext cx="2561836" cy="1417015"/>
          </a:xfrm>
          <a:prstGeom prst="rect">
            <a:avLst/>
          </a:prstGeom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3B0AA50-1277-9347-A780-F49C1E662E4E}"/>
              </a:ext>
            </a:extLst>
          </p:cNvPr>
          <p:cNvCxnSpPr/>
          <p:nvPr/>
        </p:nvCxnSpPr>
        <p:spPr>
          <a:xfrm>
            <a:off x="1910443" y="2254047"/>
            <a:ext cx="2988128" cy="53995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C6C0F97-BFA6-854B-97B2-3D7BFA41F1ED}"/>
              </a:ext>
            </a:extLst>
          </p:cNvPr>
          <p:cNvCxnSpPr/>
          <p:nvPr/>
        </p:nvCxnSpPr>
        <p:spPr>
          <a:xfrm>
            <a:off x="5535386" y="2254047"/>
            <a:ext cx="2057400" cy="53995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B4841A5-0203-D046-ACF5-48A7C32B6A46}"/>
              </a:ext>
            </a:extLst>
          </p:cNvPr>
          <p:cNvCxnSpPr/>
          <p:nvPr/>
        </p:nvCxnSpPr>
        <p:spPr>
          <a:xfrm>
            <a:off x="8523514" y="2254047"/>
            <a:ext cx="424543" cy="53995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9C24E1D-4AD6-0E44-AECB-1741F441695F}"/>
              </a:ext>
            </a:extLst>
          </p:cNvPr>
          <p:cNvCxnSpPr>
            <a:cxnSpLocks/>
          </p:cNvCxnSpPr>
          <p:nvPr/>
        </p:nvCxnSpPr>
        <p:spPr>
          <a:xfrm>
            <a:off x="10668000" y="2270376"/>
            <a:ext cx="0" cy="539953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677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Yang Guo</dc:creator>
  <cp:lastModifiedBy>Yang Guo</cp:lastModifiedBy>
  <cp:revision>4</cp:revision>
  <dcterms:created xsi:type="dcterms:W3CDTF">2019-03-24T20:38:25Z</dcterms:created>
  <dcterms:modified xsi:type="dcterms:W3CDTF">2019-03-25T00:15:16Z</dcterms:modified>
</cp:coreProperties>
</file>

<file path=docProps/thumbnail.jpeg>
</file>